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60" r:id="rId5"/>
    <p:sldId id="350" r:id="rId6"/>
    <p:sldId id="351" r:id="rId7"/>
    <p:sldId id="352" r:id="rId8"/>
    <p:sldId id="267" r:id="rId9"/>
    <p:sldId id="354" r:id="rId10"/>
    <p:sldId id="355" r:id="rId11"/>
    <p:sldId id="356" r:id="rId12"/>
    <p:sldId id="357" r:id="rId13"/>
    <p:sldId id="358" r:id="rId14"/>
    <p:sldId id="359" r:id="rId15"/>
    <p:sldId id="360" r:id="rId16"/>
    <p:sldId id="361" r:id="rId17"/>
    <p:sldId id="271" r:id="rId18"/>
  </p:sldIdLst>
  <p:sldSz cx="12192000" cy="6858000"/>
  <p:notesSz cx="12192000" cy="6858000"/>
  <p:custDataLst>
    <p:tags r:id="rId22"/>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07" userDrawn="1">
          <p15:clr>
            <a:srgbClr val="A4A3A4"/>
          </p15:clr>
        </p15:guide>
        <p15:guide id="2" pos="21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8" d="100"/>
          <a:sy n="78" d="100"/>
        </p:scale>
        <p:origin x="-1536" y="-84"/>
      </p:cViewPr>
      <p:guideLst>
        <p:guide orient="horz" pos="2907"/>
        <p:guide pos="214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gs" Target="tags/tag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6" Type="http://schemas.openxmlformats.org/officeDocument/2006/relationships/slideLayout" Target="../slideLayouts/slideLayout5.xml"/><Relationship Id="rId15" Type="http://schemas.openxmlformats.org/officeDocument/2006/relationships/image" Target="../media/image15.png"/><Relationship Id="rId14" Type="http://schemas.openxmlformats.org/officeDocument/2006/relationships/image" Target="../media/image14.jpeg"/><Relationship Id="rId13" Type="http://schemas.openxmlformats.org/officeDocument/2006/relationships/image" Target="../media/image13.png"/><Relationship Id="rId12" Type="http://schemas.openxmlformats.org/officeDocument/2006/relationships/image" Target="../media/image12.jpeg"/><Relationship Id="rId11" Type="http://schemas.openxmlformats.org/officeDocument/2006/relationships/image" Target="../media/image11.jpeg"/><Relationship Id="rId10" Type="http://schemas.openxmlformats.org/officeDocument/2006/relationships/image" Target="../media/image10.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image" Target="../media/image44.png"/><Relationship Id="rId7" Type="http://schemas.openxmlformats.org/officeDocument/2006/relationships/image" Target="../media/image43.png"/><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45.png"/><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46.png"/><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47.png"/><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48.png"/><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49.png"/><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19.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4.xml"/><Relationship Id="rId7" Type="http://schemas.openxmlformats.org/officeDocument/2006/relationships/image" Target="../media/image22.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9" Type="http://schemas.openxmlformats.org/officeDocument/2006/relationships/image" Target="../media/image27.png"/><Relationship Id="rId8" Type="http://schemas.openxmlformats.org/officeDocument/2006/relationships/image" Target="../media/image26.png"/><Relationship Id="rId7" Type="http://schemas.openxmlformats.org/officeDocument/2006/relationships/image" Target="../media/image25.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slideLayout" Target="../slideLayouts/slideLayout1.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9" Type="http://schemas.openxmlformats.org/officeDocument/2006/relationships/image" Target="../media/image30.png"/><Relationship Id="rId8" Type="http://schemas.openxmlformats.org/officeDocument/2006/relationships/image" Target="../media/image29.png"/><Relationship Id="rId7" Type="http://schemas.openxmlformats.org/officeDocument/2006/relationships/image" Target="../media/image28.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3" Type="http://schemas.openxmlformats.org/officeDocument/2006/relationships/slideLayout" Target="../slideLayouts/slideLayout1.xml"/><Relationship Id="rId12" Type="http://schemas.openxmlformats.org/officeDocument/2006/relationships/image" Target="../media/image33.png"/><Relationship Id="rId11" Type="http://schemas.openxmlformats.org/officeDocument/2006/relationships/image" Target="../media/image32.png"/><Relationship Id="rId10" Type="http://schemas.openxmlformats.org/officeDocument/2006/relationships/image" Target="../media/image31.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9" Type="http://schemas.openxmlformats.org/officeDocument/2006/relationships/image" Target="../media/image35.png"/><Relationship Id="rId8" Type="http://schemas.openxmlformats.org/officeDocument/2006/relationships/image" Target="../media/image34.png"/><Relationship Id="rId7" Type="http://schemas.openxmlformats.org/officeDocument/2006/relationships/image" Target="../media/image28.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slideLayout" Target="../slideLayouts/slideLayout1.xml"/><Relationship Id="rId11" Type="http://schemas.openxmlformats.org/officeDocument/2006/relationships/image" Target="../media/image37.png"/><Relationship Id="rId10" Type="http://schemas.openxmlformats.org/officeDocument/2006/relationships/image" Target="../media/image36.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40.png"/><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41.png"/><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42.png"/><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pc="-215" dirty="0">
                <a:solidFill>
                  <a:srgbClr val="D9D9D9"/>
                </a:solidFill>
                <a:latin typeface="Trebuchet MS" panose="020B0603020202020204"/>
                <a:cs typeface="Trebuchet MS" panose="020B0603020202020204"/>
              </a:rPr>
              <a:t>Advanced</a:t>
            </a:r>
            <a:r>
              <a:rPr spc="-490" dirty="0">
                <a:solidFill>
                  <a:srgbClr val="D9D9D9"/>
                </a:solidFill>
                <a:latin typeface="Trebuchet MS" panose="020B0603020202020204"/>
                <a:cs typeface="Trebuchet MS" panose="020B0603020202020204"/>
              </a:rPr>
              <a:t> </a:t>
            </a:r>
            <a:r>
              <a:rPr spc="-220" dirty="0">
                <a:solidFill>
                  <a:srgbClr val="D9D9D9"/>
                </a:solidFill>
                <a:latin typeface="Trebuchet MS" panose="020B0603020202020204"/>
                <a:cs typeface="Trebuchet MS" panose="020B0603020202020204"/>
              </a:rPr>
              <a:t>Techniqueof</a:t>
            </a:r>
            <a:endParaRPr>
              <a:latin typeface="Trebuchet MS" panose="020B0603020202020204"/>
              <a:cs typeface="Trebuchet MS" panose="020B0603020202020204"/>
            </a:endParaRPr>
          </a:p>
          <a:p>
            <a:pPr marR="63500" algn="r">
              <a:lnSpc>
                <a:spcPts val="2120"/>
              </a:lnSpc>
            </a:pPr>
            <a:r>
              <a:rPr spc="-180" dirty="0">
                <a:solidFill>
                  <a:srgbClr val="D9D9D9"/>
                </a:solidFill>
                <a:latin typeface="Trebuchet MS" panose="020B0603020202020204"/>
                <a:cs typeface="Trebuchet MS" panose="020B0603020202020204"/>
              </a:rPr>
              <a:t>Artificial</a:t>
            </a:r>
            <a:r>
              <a:rPr spc="70" dirty="0">
                <a:solidFill>
                  <a:srgbClr val="D9D9D9"/>
                </a:solidFill>
                <a:latin typeface="Trebuchet MS" panose="020B0603020202020204"/>
                <a:cs typeface="Trebuchet MS" panose="020B0603020202020204"/>
              </a:rPr>
              <a:t> </a:t>
            </a:r>
            <a:r>
              <a:rPr spc="-190" dirty="0">
                <a:solidFill>
                  <a:srgbClr val="D9D9D9"/>
                </a:solidFill>
                <a:latin typeface="Trebuchet MS" panose="020B0603020202020204"/>
                <a:cs typeface="Trebuchet MS" panose="020B0603020202020204"/>
              </a:rPr>
              <a:t>Intelligence</a:t>
            </a:r>
            <a:endParaRPr>
              <a:latin typeface="Trebuchet MS" panose="020B0603020202020204"/>
              <a:cs typeface="Trebuchet MS" panose="020B0603020202020204"/>
            </a:endParaRPr>
          </a:p>
        </p:txBody>
      </p:sp>
      <p:grpSp>
        <p:nvGrpSpPr>
          <p:cNvPr id="14" name="object 14"/>
          <p:cNvGrpSpPr/>
          <p:nvPr/>
        </p:nvGrpSpPr>
        <p:grpSpPr>
          <a:xfrm>
            <a:off x="0" y="0"/>
            <a:ext cx="12192000" cy="974090"/>
            <a:chOff x="0" y="0"/>
            <a:chExt cx="12192000" cy="974090"/>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p:txBody>
      </p:sp>
      <p:sp>
        <p:nvSpPr>
          <p:cNvPr id="20" name="object 20"/>
          <p:cNvSpPr txBox="1"/>
          <p:nvPr/>
        </p:nvSpPr>
        <p:spPr>
          <a:xfrm>
            <a:off x="1083055" y="107137"/>
            <a:ext cx="2216150" cy="695960"/>
          </a:xfrm>
          <a:prstGeom prst="rect">
            <a:avLst/>
          </a:prstGeom>
        </p:spPr>
        <p:txBody>
          <a:bodyPr vert="horz" wrap="square" lIns="0" tIns="12065" rIns="0" bIns="0" rtlCol="0">
            <a:spAutoFit/>
          </a:bodyPr>
          <a:lstStyle/>
          <a:p>
            <a:pPr marL="12700">
              <a:lnSpc>
                <a:spcPct val="100000"/>
              </a:lnSpc>
              <a:spcBef>
                <a:spcPts val="95"/>
              </a:spcBef>
            </a:pPr>
            <a:r>
              <a:rPr sz="2200" spc="-260" dirty="0">
                <a:solidFill>
                  <a:srgbClr val="FFFFFF"/>
                </a:solidFill>
                <a:latin typeface="Trebuchet MS" panose="020B0603020202020204"/>
                <a:cs typeface="Trebuchet MS" panose="020B0603020202020204"/>
              </a:rPr>
              <a:t>Chongqing</a:t>
            </a:r>
            <a:r>
              <a:rPr sz="2200" spc="-535"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a:t>
            </a:r>
            <a:r>
              <a:rPr sz="2200" spc="-495" dirty="0">
                <a:solidFill>
                  <a:srgbClr val="FFFFFF"/>
                </a:solidFill>
                <a:latin typeface="Trebuchet MS" panose="020B0603020202020204"/>
                <a:cs typeface="Trebuchet MS" panose="020B0603020202020204"/>
              </a:rPr>
              <a:t> </a:t>
            </a:r>
            <a:r>
              <a:rPr sz="2200" spc="-235" dirty="0">
                <a:solidFill>
                  <a:srgbClr val="FFFFFF"/>
                </a:solidFill>
                <a:latin typeface="Trebuchet MS" panose="020B0603020202020204"/>
                <a:cs typeface="Trebuchet MS" panose="020B0603020202020204"/>
              </a:rPr>
              <a:t>of</a:t>
            </a:r>
            <a:endParaRPr sz="2200">
              <a:latin typeface="Trebuchet MS" panose="020B0603020202020204"/>
              <a:cs typeface="Trebuchet MS" panose="020B0603020202020204"/>
            </a:endParaRPr>
          </a:p>
          <a:p>
            <a:pPr marL="12700">
              <a:lnSpc>
                <a:spcPct val="100000"/>
              </a:lnSpc>
              <a:spcBef>
                <a:spcPts val="5"/>
              </a:spcBef>
            </a:pPr>
            <a:r>
              <a:rPr sz="2200" spc="-285" dirty="0">
                <a:solidFill>
                  <a:srgbClr val="FFFFFF"/>
                </a:solidFill>
                <a:latin typeface="Trebuchet MS" panose="020B0603020202020204"/>
                <a:cs typeface="Trebuchet MS" panose="020B0603020202020204"/>
              </a:rPr>
              <a:t>Technology</a:t>
            </a:r>
            <a:endParaRPr sz="2200">
              <a:latin typeface="Trebuchet MS" panose="020B0603020202020204"/>
              <a:cs typeface="Trebuchet MS" panose="020B0603020202020204"/>
            </a:endParaRPr>
          </a:p>
        </p:txBody>
      </p:sp>
      <p:sp>
        <p:nvSpPr>
          <p:cNvPr id="21" name="object 21"/>
          <p:cNvSpPr txBox="1"/>
          <p:nvPr/>
        </p:nvSpPr>
        <p:spPr>
          <a:xfrm>
            <a:off x="9697973" y="11281"/>
            <a:ext cx="1774825" cy="831850"/>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a:latin typeface="Arial" panose="020B0604020202020204"/>
              <a:cs typeface="Arial" panose="020B0604020202020204"/>
            </a:endParaRPr>
          </a:p>
          <a:p>
            <a:pPr marL="12700" marR="5080" algn="ctr">
              <a:lnSpc>
                <a:spcPct val="100000"/>
              </a:lnSpc>
              <a:spcBef>
                <a:spcPts val="125"/>
              </a:spcBef>
            </a:pPr>
            <a:r>
              <a:rPr spc="-215" dirty="0">
                <a:solidFill>
                  <a:srgbClr val="D9D9D9"/>
                </a:solidFill>
                <a:latin typeface="Trebuchet MS" panose="020B0603020202020204"/>
                <a:cs typeface="Trebuchet MS" panose="020B0603020202020204"/>
              </a:rPr>
              <a:t>Advanced</a:t>
            </a:r>
            <a:r>
              <a:rPr spc="-500" dirty="0">
                <a:solidFill>
                  <a:srgbClr val="D9D9D9"/>
                </a:solidFill>
                <a:latin typeface="Trebuchet MS" panose="020B0603020202020204"/>
                <a:cs typeface="Trebuchet MS" panose="020B0603020202020204"/>
              </a:rPr>
              <a:t> </a:t>
            </a:r>
            <a:r>
              <a:rPr spc="-220" dirty="0">
                <a:solidFill>
                  <a:srgbClr val="D9D9D9"/>
                </a:solidFill>
                <a:latin typeface="Trebuchet MS" panose="020B0603020202020204"/>
                <a:cs typeface="Trebuchet MS" panose="020B0603020202020204"/>
              </a:rPr>
              <a:t>Techniqueof </a:t>
            </a:r>
            <a:r>
              <a:rPr spc="-80" dirty="0">
                <a:solidFill>
                  <a:srgbClr val="D9D9D9"/>
                </a:solidFill>
                <a:latin typeface="Trebuchet MS" panose="020B0603020202020204"/>
                <a:cs typeface="Trebuchet MS" panose="020B0603020202020204"/>
              </a:rPr>
              <a:t> </a:t>
            </a:r>
            <a:r>
              <a:rPr spc="-180" dirty="0">
                <a:solidFill>
                  <a:srgbClr val="D9D9D9"/>
                </a:solidFill>
                <a:latin typeface="Trebuchet MS" panose="020B0603020202020204"/>
                <a:cs typeface="Trebuchet MS" panose="020B0603020202020204"/>
              </a:rPr>
              <a:t>Artificial</a:t>
            </a:r>
            <a:r>
              <a:rPr spc="75" dirty="0">
                <a:solidFill>
                  <a:srgbClr val="D9D9D9"/>
                </a:solidFill>
                <a:latin typeface="Trebuchet MS" panose="020B0603020202020204"/>
                <a:cs typeface="Trebuchet MS" panose="020B0603020202020204"/>
              </a:rPr>
              <a:t> </a:t>
            </a:r>
            <a:r>
              <a:rPr spc="-190" dirty="0">
                <a:solidFill>
                  <a:srgbClr val="D9D9D9"/>
                </a:solidFill>
                <a:latin typeface="Trebuchet MS" panose="020B0603020202020204"/>
                <a:cs typeface="Trebuchet MS" panose="020B0603020202020204"/>
              </a:rPr>
              <a:t>Intelligence</a:t>
            </a:r>
            <a:endParaRPr>
              <a:latin typeface="Trebuchet MS" panose="020B0603020202020204"/>
              <a:cs typeface="Trebuchet MS" panose="020B0603020202020204"/>
            </a:endParaRPr>
          </a:p>
        </p:txBody>
      </p:sp>
      <p:grpSp>
        <p:nvGrpSpPr>
          <p:cNvPr id="22" name="object 22"/>
          <p:cNvGrpSpPr/>
          <p:nvPr/>
        </p:nvGrpSpPr>
        <p:grpSpPr>
          <a:xfrm>
            <a:off x="-89" y="1126997"/>
            <a:ext cx="12192216" cy="4490085"/>
            <a:chOff x="-89" y="1158747"/>
            <a:chExt cx="12192216" cy="4490085"/>
          </a:xfrm>
        </p:grpSpPr>
        <p:sp>
          <p:nvSpPr>
            <p:cNvPr id="23" name="object 23"/>
            <p:cNvSpPr/>
            <p:nvPr/>
          </p:nvSpPr>
          <p:spPr>
            <a:xfrm>
              <a:off x="0" y="1158747"/>
              <a:ext cx="12192000" cy="4490085"/>
            </a:xfrm>
            <a:custGeom>
              <a:avLst/>
              <a:gdLst/>
              <a:ahLst/>
              <a:cxnLst/>
              <a:rect l="l" t="t" r="r" b="b"/>
              <a:pathLst>
                <a:path w="12192000" h="4490085">
                  <a:moveTo>
                    <a:pt x="12192000" y="0"/>
                  </a:moveTo>
                  <a:lnTo>
                    <a:pt x="0" y="0"/>
                  </a:lnTo>
                  <a:lnTo>
                    <a:pt x="0" y="4489704"/>
                  </a:lnTo>
                  <a:lnTo>
                    <a:pt x="12192000" y="4489704"/>
                  </a:lnTo>
                  <a:lnTo>
                    <a:pt x="12192000" y="0"/>
                  </a:lnTo>
                  <a:close/>
                </a:path>
              </a:pathLst>
            </a:custGeom>
            <a:solidFill>
              <a:srgbClr val="F1F1F1"/>
            </a:solidFill>
          </p:spPr>
          <p:txBody>
            <a:bodyPr wrap="square" lIns="0" tIns="0" rIns="0" bIns="0" rtlCol="0"/>
            <a:lstStyle/>
            <a:p/>
          </p:txBody>
        </p:sp>
        <p:sp>
          <p:nvSpPr>
            <p:cNvPr id="24" name="object 24"/>
            <p:cNvSpPr/>
            <p:nvPr/>
          </p:nvSpPr>
          <p:spPr>
            <a:xfrm>
              <a:off x="-89" y="1187195"/>
              <a:ext cx="12192216" cy="104775"/>
            </a:xfrm>
            <a:prstGeom prst="rect">
              <a:avLst/>
            </a:prstGeom>
            <a:blipFill>
              <a:blip r:embed="rId9" cstate="print"/>
              <a:stretch>
                <a:fillRect/>
              </a:stretch>
            </a:blipFill>
          </p:spPr>
          <p:txBody>
            <a:bodyPr wrap="square" lIns="0" tIns="0" rIns="0" bIns="0" rtlCol="0"/>
            <a:lstStyle/>
            <a:p/>
          </p:txBody>
        </p:sp>
      </p:grpSp>
      <p:sp>
        <p:nvSpPr>
          <p:cNvPr id="31" name="object 31"/>
          <p:cNvSpPr/>
          <p:nvPr/>
        </p:nvSpPr>
        <p:spPr>
          <a:xfrm>
            <a:off x="10754868" y="5894831"/>
            <a:ext cx="1437131" cy="963165"/>
          </a:xfrm>
          <a:prstGeom prst="rect">
            <a:avLst/>
          </a:prstGeom>
          <a:blipFill>
            <a:blip r:embed="rId10" cstate="print"/>
            <a:stretch>
              <a:fillRect/>
            </a:stretch>
          </a:blipFill>
        </p:spPr>
        <p:txBody>
          <a:bodyPr wrap="square" lIns="0" tIns="0" rIns="0" bIns="0" rtlCol="0"/>
          <a:lstStyle/>
          <a:p/>
        </p:txBody>
      </p:sp>
      <p:sp>
        <p:nvSpPr>
          <p:cNvPr id="32" name="object 32"/>
          <p:cNvSpPr txBox="1"/>
          <p:nvPr/>
        </p:nvSpPr>
        <p:spPr>
          <a:xfrm>
            <a:off x="11168888" y="6501790"/>
            <a:ext cx="10604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888888"/>
                </a:solidFill>
                <a:latin typeface="Arial" panose="020B0604020202020204"/>
                <a:cs typeface="Arial" panose="020B0604020202020204"/>
              </a:rPr>
              <a:t>1</a:t>
            </a:r>
            <a:endParaRPr sz="1200">
              <a:latin typeface="Arial" panose="020B0604020202020204"/>
              <a:cs typeface="Arial" panose="020B0604020202020204"/>
            </a:endParaRPr>
          </a:p>
        </p:txBody>
      </p:sp>
      <p:sp>
        <p:nvSpPr>
          <p:cNvPr id="33" name="object 33"/>
          <p:cNvSpPr/>
          <p:nvPr/>
        </p:nvSpPr>
        <p:spPr>
          <a:xfrm>
            <a:off x="495300" y="5871971"/>
            <a:ext cx="827532" cy="829056"/>
          </a:xfrm>
          <a:prstGeom prst="rect">
            <a:avLst/>
          </a:prstGeom>
          <a:blipFill>
            <a:blip r:embed="rId11" cstate="print"/>
            <a:stretch>
              <a:fillRect/>
            </a:stretch>
          </a:blipFill>
        </p:spPr>
        <p:txBody>
          <a:bodyPr wrap="square" lIns="0" tIns="0" rIns="0" bIns="0" rtlCol="0"/>
          <a:lstStyle/>
          <a:p/>
        </p:txBody>
      </p:sp>
      <p:sp>
        <p:nvSpPr>
          <p:cNvPr id="34" name="object 34"/>
          <p:cNvSpPr/>
          <p:nvPr/>
        </p:nvSpPr>
        <p:spPr>
          <a:xfrm>
            <a:off x="1580388" y="5882640"/>
            <a:ext cx="821436" cy="812291"/>
          </a:xfrm>
          <a:prstGeom prst="rect">
            <a:avLst/>
          </a:prstGeom>
          <a:blipFill>
            <a:blip r:embed="rId12" cstate="print"/>
            <a:stretch>
              <a:fillRect/>
            </a:stretch>
          </a:blipFill>
        </p:spPr>
        <p:txBody>
          <a:bodyPr wrap="square" lIns="0" tIns="0" rIns="0" bIns="0" rtlCol="0"/>
          <a:lstStyle/>
          <a:p/>
        </p:txBody>
      </p:sp>
      <p:sp>
        <p:nvSpPr>
          <p:cNvPr id="35" name="object 35"/>
          <p:cNvSpPr/>
          <p:nvPr/>
        </p:nvSpPr>
        <p:spPr>
          <a:xfrm>
            <a:off x="2703576" y="6024371"/>
            <a:ext cx="1260348" cy="681228"/>
          </a:xfrm>
          <a:prstGeom prst="rect">
            <a:avLst/>
          </a:prstGeom>
          <a:blipFill>
            <a:blip r:embed="rId13" cstate="print"/>
            <a:stretch>
              <a:fillRect/>
            </a:stretch>
          </a:blipFill>
        </p:spPr>
        <p:txBody>
          <a:bodyPr wrap="square" lIns="0" tIns="0" rIns="0" bIns="0" rtlCol="0"/>
          <a:lstStyle/>
          <a:p/>
        </p:txBody>
      </p:sp>
      <p:sp>
        <p:nvSpPr>
          <p:cNvPr id="36" name="object 36"/>
          <p:cNvSpPr/>
          <p:nvPr/>
        </p:nvSpPr>
        <p:spPr>
          <a:xfrm>
            <a:off x="4287011" y="5926834"/>
            <a:ext cx="836676" cy="827530"/>
          </a:xfrm>
          <a:prstGeom prst="rect">
            <a:avLst/>
          </a:prstGeom>
          <a:blipFill>
            <a:blip r:embed="rId14" cstate="print"/>
            <a:stretch>
              <a:fillRect/>
            </a:stretch>
          </a:blipFill>
        </p:spPr>
        <p:txBody>
          <a:bodyPr wrap="square" lIns="0" tIns="0" rIns="0" bIns="0" rtlCol="0"/>
          <a:lstStyle/>
          <a:p/>
        </p:txBody>
      </p:sp>
      <p:sp>
        <p:nvSpPr>
          <p:cNvPr id="37" name="object 37"/>
          <p:cNvSpPr txBox="1"/>
          <p:nvPr/>
        </p:nvSpPr>
        <p:spPr>
          <a:xfrm>
            <a:off x="7467600" y="6141085"/>
            <a:ext cx="4142740" cy="38163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1F4E79"/>
                </a:solidFill>
                <a:latin typeface="Times New Roman" panose="02020603050405020304"/>
                <a:cs typeface="Times New Roman" panose="02020603050405020304"/>
              </a:rPr>
              <a:t>Reported </a:t>
            </a:r>
            <a:r>
              <a:rPr sz="2400" b="1" dirty="0">
                <a:solidFill>
                  <a:srgbClr val="1F4E79"/>
                </a:solidFill>
                <a:latin typeface="Times New Roman" panose="02020603050405020304"/>
                <a:cs typeface="Times New Roman" panose="02020603050405020304"/>
              </a:rPr>
              <a:t>by </a:t>
            </a:r>
            <a:r>
              <a:rPr lang="en-US" sz="2400" b="1" dirty="0">
                <a:solidFill>
                  <a:srgbClr val="1F4E79"/>
                </a:solidFill>
                <a:latin typeface="Times New Roman" panose="02020603050405020304"/>
                <a:cs typeface="Times New Roman" panose="02020603050405020304"/>
              </a:rPr>
              <a:t>ZhenDong</a:t>
            </a:r>
            <a:r>
              <a:rPr sz="2400" b="1" spc="-35" dirty="0">
                <a:solidFill>
                  <a:srgbClr val="1F4E79"/>
                </a:solidFill>
                <a:latin typeface="Times New Roman" panose="02020603050405020304"/>
                <a:cs typeface="Times New Roman" panose="02020603050405020304"/>
              </a:rPr>
              <a:t> </a:t>
            </a:r>
            <a:r>
              <a:rPr lang="en-US" sz="2400" b="1" spc="-35" dirty="0">
                <a:solidFill>
                  <a:srgbClr val="1F4E79"/>
                </a:solidFill>
                <a:latin typeface="Times New Roman" panose="02020603050405020304"/>
                <a:cs typeface="Times New Roman" panose="02020603050405020304"/>
              </a:rPr>
              <a:t>Huang</a:t>
            </a:r>
            <a:endParaRPr lang="en-US" sz="2400" b="1" spc="-35" dirty="0">
              <a:solidFill>
                <a:srgbClr val="1F4E79"/>
              </a:solidFill>
              <a:latin typeface="Times New Roman" panose="02020603050405020304"/>
              <a:cs typeface="Times New Roman" panose="02020603050405020304"/>
            </a:endParaRPr>
          </a:p>
        </p:txBody>
      </p:sp>
      <p:sp>
        <p:nvSpPr>
          <p:cNvPr id="38" name="object 38"/>
          <p:cNvSpPr txBox="1"/>
          <p:nvPr/>
        </p:nvSpPr>
        <p:spPr>
          <a:xfrm>
            <a:off x="347980" y="1295400"/>
            <a:ext cx="11783060" cy="885825"/>
          </a:xfrm>
          <a:prstGeom prst="rect">
            <a:avLst/>
          </a:prstGeom>
        </p:spPr>
        <p:txBody>
          <a:bodyPr vert="horz" wrap="square" lIns="0" tIns="12065" rIns="0" bIns="0" rtlCol="0">
            <a:spAutoFit/>
          </a:bodyPr>
          <a:lstStyle/>
          <a:p>
            <a:pPr marL="1289685" marR="5080" indent="-1277620" algn="ctr">
              <a:lnSpc>
                <a:spcPct val="100000"/>
              </a:lnSpc>
              <a:spcBef>
                <a:spcPts val="95"/>
              </a:spcBef>
            </a:pPr>
            <a:r>
              <a:rPr lang="en-US" altLang="zh-CN" sz="2800" b="1" dirty="0">
                <a:solidFill>
                  <a:srgbClr val="1F4E79"/>
                </a:solidFill>
                <a:latin typeface="Times New Roman" panose="02020603050405020304"/>
                <a:cs typeface="Times New Roman" panose="02020603050405020304"/>
              </a:rPr>
              <a:t>Social Influence Learning for Recommendation Systems</a:t>
            </a:r>
            <a:endParaRPr lang="en-US" altLang="zh-CN" sz="2800" b="1" dirty="0">
              <a:solidFill>
                <a:srgbClr val="1F4E79"/>
              </a:solidFill>
              <a:latin typeface="Times New Roman" panose="02020603050405020304"/>
              <a:cs typeface="Times New Roman" panose="02020603050405020304"/>
            </a:endParaRPr>
          </a:p>
          <a:p>
            <a:pPr marL="1289685" marR="5080" indent="-1277620" algn="ctr">
              <a:lnSpc>
                <a:spcPct val="100000"/>
              </a:lnSpc>
              <a:spcBef>
                <a:spcPts val="95"/>
              </a:spcBef>
            </a:pPr>
            <a:endParaRPr lang="en-US" altLang="zh-CN" sz="2800" b="1" dirty="0">
              <a:solidFill>
                <a:srgbClr val="1F4E79"/>
              </a:solidFill>
              <a:latin typeface="Times New Roman" panose="02020603050405020304"/>
              <a:cs typeface="Times New Roman" panose="02020603050405020304"/>
            </a:endParaRPr>
          </a:p>
        </p:txBody>
      </p:sp>
      <p:sp>
        <p:nvSpPr>
          <p:cNvPr id="39" name="object 39"/>
          <p:cNvSpPr txBox="1"/>
          <p:nvPr/>
        </p:nvSpPr>
        <p:spPr>
          <a:xfrm>
            <a:off x="9298305" y="5270500"/>
            <a:ext cx="2045335" cy="257810"/>
          </a:xfrm>
          <a:prstGeom prst="rect">
            <a:avLst/>
          </a:prstGeom>
        </p:spPr>
        <p:txBody>
          <a:bodyPr vert="horz" wrap="square" lIns="0" tIns="12065" rIns="0" bIns="0" rtlCol="0">
            <a:spAutoFit/>
          </a:bodyPr>
          <a:lstStyle/>
          <a:p>
            <a:pPr marL="12700">
              <a:lnSpc>
                <a:spcPct val="100000"/>
              </a:lnSpc>
              <a:spcBef>
                <a:spcPts val="95"/>
              </a:spcBef>
            </a:pPr>
            <a:r>
              <a:rPr sz="1600" b="1" spc="150" dirty="0">
                <a:solidFill>
                  <a:srgbClr val="1F4E79"/>
                </a:solidFill>
                <a:latin typeface="Noto Sans Mono CJK HK"/>
                <a:cs typeface="Noto Sans Mono CJK HK"/>
              </a:rPr>
              <a:t>—— </a:t>
            </a:r>
            <a:r>
              <a:rPr lang="en-US" sz="1600" b="1" spc="150" dirty="0">
                <a:solidFill>
                  <a:srgbClr val="1F4E79"/>
                </a:solidFill>
                <a:latin typeface="Noto Sans Mono CJK HK"/>
                <a:cs typeface="Noto Sans Mono CJK HK"/>
              </a:rPr>
              <a:t>CIKM</a:t>
            </a:r>
            <a:r>
              <a:rPr sz="1600" b="1" spc="-190" dirty="0">
                <a:solidFill>
                  <a:srgbClr val="1F4E79"/>
                </a:solidFill>
                <a:latin typeface="Noto Sans Mono CJK HK"/>
                <a:cs typeface="Noto Sans Mono CJK HK"/>
              </a:rPr>
              <a:t> </a:t>
            </a:r>
            <a:r>
              <a:rPr sz="1600" b="1" spc="5" dirty="0">
                <a:solidFill>
                  <a:srgbClr val="1F4E79"/>
                </a:solidFill>
                <a:latin typeface="Noto Sans Mono CJK HK"/>
                <a:cs typeface="Noto Sans Mono CJK HK"/>
              </a:rPr>
              <a:t>202</a:t>
            </a:r>
            <a:r>
              <a:rPr lang="en-US" sz="1600" b="1" spc="5" dirty="0">
                <a:solidFill>
                  <a:srgbClr val="1F4E79"/>
                </a:solidFill>
                <a:latin typeface="Noto Sans Mono CJK HK"/>
                <a:cs typeface="Noto Sans Mono CJK HK"/>
              </a:rPr>
              <a:t>4</a:t>
            </a:r>
            <a:endParaRPr lang="en-US" sz="1600" b="1" spc="5" dirty="0">
              <a:solidFill>
                <a:srgbClr val="1F4E79"/>
              </a:solidFill>
              <a:latin typeface="Noto Sans Mono CJK HK"/>
              <a:cs typeface="Noto Sans Mono CJK HK"/>
            </a:endParaRPr>
          </a:p>
        </p:txBody>
      </p:sp>
      <p:sp>
        <p:nvSpPr>
          <p:cNvPr id="25" name="文本框 24"/>
          <p:cNvSpPr txBox="1"/>
          <p:nvPr/>
        </p:nvSpPr>
        <p:spPr>
          <a:xfrm>
            <a:off x="5334000" y="4953000"/>
            <a:ext cx="6243320" cy="368300"/>
          </a:xfrm>
          <a:prstGeom prst="rect">
            <a:avLst/>
          </a:prstGeom>
          <a:noFill/>
        </p:spPr>
        <p:txBody>
          <a:bodyPr wrap="square" rtlCol="0">
            <a:spAutoFit/>
          </a:bodyPr>
          <a:p>
            <a:r>
              <a:rPr lang="en-US" altLang="zh-CN"/>
              <a:t>code:no</a:t>
            </a:r>
            <a:endParaRPr lang="en-US" altLang="zh-CN"/>
          </a:p>
        </p:txBody>
      </p:sp>
      <p:pic>
        <p:nvPicPr>
          <p:cNvPr id="26" name="图片 25"/>
          <p:cNvPicPr>
            <a:picLocks noChangeAspect="1"/>
          </p:cNvPicPr>
          <p:nvPr/>
        </p:nvPicPr>
        <p:blipFill>
          <a:blip r:embed="rId15"/>
          <a:stretch>
            <a:fillRect/>
          </a:stretch>
        </p:blipFill>
        <p:spPr>
          <a:xfrm>
            <a:off x="347980" y="1893570"/>
            <a:ext cx="11439525" cy="29337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7" name="图片 16"/>
          <p:cNvPicPr>
            <a:picLocks noChangeAspect="1"/>
          </p:cNvPicPr>
          <p:nvPr/>
        </p:nvPicPr>
        <p:blipFill>
          <a:blip r:embed="rId7"/>
          <a:stretch>
            <a:fillRect/>
          </a:stretch>
        </p:blipFill>
        <p:spPr>
          <a:xfrm>
            <a:off x="228600" y="1981200"/>
            <a:ext cx="6457950" cy="2733675"/>
          </a:xfrm>
          <a:prstGeom prst="rect">
            <a:avLst/>
          </a:prstGeom>
        </p:spPr>
      </p:pic>
      <p:pic>
        <p:nvPicPr>
          <p:cNvPr id="18" name="图片 17"/>
          <p:cNvPicPr>
            <a:picLocks noChangeAspect="1"/>
          </p:cNvPicPr>
          <p:nvPr/>
        </p:nvPicPr>
        <p:blipFill>
          <a:blip r:embed="rId8"/>
          <a:stretch>
            <a:fillRect/>
          </a:stretch>
        </p:blipFill>
        <p:spPr>
          <a:xfrm>
            <a:off x="6400800" y="1676400"/>
            <a:ext cx="5671820" cy="41173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7" name="图片 16"/>
          <p:cNvPicPr>
            <a:picLocks noChangeAspect="1"/>
          </p:cNvPicPr>
          <p:nvPr/>
        </p:nvPicPr>
        <p:blipFill>
          <a:blip r:embed="rId7"/>
          <a:stretch>
            <a:fillRect/>
          </a:stretch>
        </p:blipFill>
        <p:spPr>
          <a:xfrm>
            <a:off x="1143000" y="1835785"/>
            <a:ext cx="10279380" cy="36988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7" name="图片 16"/>
          <p:cNvPicPr>
            <a:picLocks noChangeAspect="1"/>
          </p:cNvPicPr>
          <p:nvPr/>
        </p:nvPicPr>
        <p:blipFill>
          <a:blip r:embed="rId7"/>
          <a:stretch>
            <a:fillRect/>
          </a:stretch>
        </p:blipFill>
        <p:spPr>
          <a:xfrm>
            <a:off x="2743200" y="1752600"/>
            <a:ext cx="6810375" cy="38671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7" name="图片 16"/>
          <p:cNvPicPr>
            <a:picLocks noChangeAspect="1"/>
          </p:cNvPicPr>
          <p:nvPr/>
        </p:nvPicPr>
        <p:blipFill>
          <a:blip r:embed="rId7"/>
          <a:stretch>
            <a:fillRect/>
          </a:stretch>
        </p:blipFill>
        <p:spPr>
          <a:xfrm>
            <a:off x="2852420" y="1981200"/>
            <a:ext cx="6486525" cy="28956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7" name="图片 16"/>
          <p:cNvPicPr>
            <a:picLocks noChangeAspect="1"/>
          </p:cNvPicPr>
          <p:nvPr/>
        </p:nvPicPr>
        <p:blipFill>
          <a:blip r:embed="rId7"/>
          <a:stretch>
            <a:fillRect/>
          </a:stretch>
        </p:blipFill>
        <p:spPr>
          <a:xfrm>
            <a:off x="3124200" y="1976120"/>
            <a:ext cx="6162675" cy="29051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7" name="图片 16"/>
          <p:cNvPicPr>
            <a:picLocks noChangeAspect="1"/>
          </p:cNvPicPr>
          <p:nvPr/>
        </p:nvPicPr>
        <p:blipFill>
          <a:blip r:embed="rId7"/>
          <a:stretch>
            <a:fillRect/>
          </a:stretch>
        </p:blipFill>
        <p:spPr>
          <a:xfrm>
            <a:off x="2718435" y="1524000"/>
            <a:ext cx="6743700" cy="50006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3308603" y="2438400"/>
            <a:ext cx="4972050" cy="2268855"/>
            <a:chOff x="3308603" y="2438400"/>
            <a:chExt cx="4972050" cy="2268855"/>
          </a:xfrm>
        </p:grpSpPr>
        <p:sp>
          <p:nvSpPr>
            <p:cNvPr id="14" name="object 14"/>
            <p:cNvSpPr/>
            <p:nvPr/>
          </p:nvSpPr>
          <p:spPr>
            <a:xfrm>
              <a:off x="4097671" y="3788656"/>
              <a:ext cx="3473127" cy="346892"/>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3308603" y="2438400"/>
              <a:ext cx="4972050" cy="2268474"/>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3974972" y="2764993"/>
            <a:ext cx="3642360" cy="1245870"/>
          </a:xfrm>
          <a:prstGeom prst="rect">
            <a:avLst/>
          </a:prstGeom>
        </p:spPr>
        <p:txBody>
          <a:bodyPr vert="horz" wrap="square" lIns="0" tIns="13335" rIns="0" bIns="0" rtlCol="0">
            <a:spAutoFit/>
          </a:bodyPr>
          <a:lstStyle/>
          <a:p>
            <a:pPr marL="12700">
              <a:lnSpc>
                <a:spcPct val="100000"/>
              </a:lnSpc>
              <a:spcBef>
                <a:spcPts val="105"/>
              </a:spcBef>
            </a:pPr>
            <a:r>
              <a:rPr sz="8000" b="1" dirty="0">
                <a:solidFill>
                  <a:srgbClr val="001F5F"/>
                </a:solidFill>
                <a:latin typeface="Times New Roman" panose="02020603050405020304"/>
                <a:cs typeface="Times New Roman" panose="02020603050405020304"/>
              </a:rPr>
              <a:t>Thanks!</a:t>
            </a:r>
            <a:endParaRPr sz="8000">
              <a:latin typeface="Times New Roman" panose="02020603050405020304"/>
              <a:cs typeface="Times New Roman" panose="020206030504050203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01896" y="426719"/>
            <a:ext cx="3096260" cy="1153160"/>
            <a:chOff x="4501896" y="426719"/>
            <a:chExt cx="3096260" cy="1153160"/>
          </a:xfrm>
        </p:grpSpPr>
        <p:sp>
          <p:nvSpPr>
            <p:cNvPr id="14" name="object 14"/>
            <p:cNvSpPr/>
            <p:nvPr/>
          </p:nvSpPr>
          <p:spPr>
            <a:xfrm>
              <a:off x="4832358" y="1112514"/>
              <a:ext cx="2430512" cy="173545"/>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01896" y="426719"/>
              <a:ext cx="3096005" cy="1152905"/>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8827" y="593852"/>
            <a:ext cx="2424430"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Motivation</a:t>
            </a:r>
            <a:endParaRPr sz="4000">
              <a:latin typeface="Times New Roman" panose="02020603050405020304"/>
              <a:cs typeface="Times New Roman" panose="02020603050405020304"/>
            </a:endParaRPr>
          </a:p>
        </p:txBody>
      </p:sp>
      <p:pic>
        <p:nvPicPr>
          <p:cNvPr id="17" name="图片 16"/>
          <p:cNvPicPr>
            <a:picLocks noChangeAspect="1"/>
          </p:cNvPicPr>
          <p:nvPr/>
        </p:nvPicPr>
        <p:blipFill>
          <a:blip r:embed="rId7"/>
          <a:stretch>
            <a:fillRect/>
          </a:stretch>
        </p:blipFill>
        <p:spPr>
          <a:xfrm>
            <a:off x="609600" y="1752600"/>
            <a:ext cx="4092575" cy="2425065"/>
          </a:xfrm>
          <a:prstGeom prst="rect">
            <a:avLst/>
          </a:prstGeom>
        </p:spPr>
      </p:pic>
      <p:sp>
        <p:nvSpPr>
          <p:cNvPr id="18" name="文本框 17"/>
          <p:cNvSpPr txBox="1"/>
          <p:nvPr/>
        </p:nvSpPr>
        <p:spPr>
          <a:xfrm>
            <a:off x="5116195" y="3429000"/>
            <a:ext cx="6640830" cy="1616710"/>
          </a:xfrm>
          <a:prstGeom prst="rect">
            <a:avLst/>
          </a:prstGeom>
          <a:noFill/>
        </p:spPr>
        <p:txBody>
          <a:bodyPr wrap="square" rtlCol="0">
            <a:noAutofit/>
          </a:bodyPr>
          <a:p>
            <a:r>
              <a:rPr lang="en-US" altLang="zh-CN"/>
              <a:t>2)instead of theproximity on graph, the magnitude of social influence propagationshould depend on the consistency of behavior between the userand the neighborhoods, with higher consistency implying strongersocial influence, and vice versa.</a:t>
            </a:r>
            <a:endParaRPr lang="en-US" altLang="zh-CN"/>
          </a:p>
        </p:txBody>
      </p:sp>
      <p:sp>
        <p:nvSpPr>
          <p:cNvPr id="20" name="文本框 19"/>
          <p:cNvSpPr txBox="1"/>
          <p:nvPr/>
        </p:nvSpPr>
        <p:spPr>
          <a:xfrm>
            <a:off x="5105400" y="1724025"/>
            <a:ext cx="7085330" cy="922020"/>
          </a:xfrm>
          <a:prstGeom prst="rect">
            <a:avLst/>
          </a:prstGeom>
          <a:noFill/>
        </p:spPr>
        <p:txBody>
          <a:bodyPr wrap="square" rtlCol="0">
            <a:spAutoFit/>
          </a:bodyPr>
          <a:p>
            <a:r>
              <a:rPr lang="en-US" altLang="zh-CN"/>
              <a:t>1)Different types ofrelationships should have different patterns of influence passing.However, owing to the privacy issues, researchers face a lack oflabels on relationships</a:t>
            </a:r>
            <a:endParaRPr lang="en-US" altLang="zh-CN"/>
          </a:p>
        </p:txBody>
      </p:sp>
      <p:sp>
        <p:nvSpPr>
          <p:cNvPr id="19" name="文本框 18"/>
          <p:cNvSpPr txBox="1"/>
          <p:nvPr/>
        </p:nvSpPr>
        <p:spPr>
          <a:xfrm>
            <a:off x="5116195" y="5341620"/>
            <a:ext cx="6207125" cy="645160"/>
          </a:xfrm>
          <a:prstGeom prst="rect">
            <a:avLst/>
          </a:prstGeom>
          <a:noFill/>
        </p:spPr>
        <p:txBody>
          <a:bodyPr wrap="square" rtlCol="0">
            <a:spAutoFit/>
          </a:bodyPr>
          <a:p>
            <a:r>
              <a:rPr lang="en-US" altLang="zh-CN"/>
              <a:t>3)However, simply connecting these users onthe social network is irrational and could cause user representation collapse.</a:t>
            </a:r>
            <a:endParaRPr lang="en-US" altLang="zh-C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639055" y="339852"/>
            <a:ext cx="2783840" cy="1153160"/>
            <a:chOff x="4639055" y="339852"/>
            <a:chExt cx="2783840" cy="1153160"/>
          </a:xfrm>
        </p:grpSpPr>
        <p:sp>
          <p:nvSpPr>
            <p:cNvPr id="14" name="object 14"/>
            <p:cNvSpPr/>
            <p:nvPr/>
          </p:nvSpPr>
          <p:spPr>
            <a:xfrm>
              <a:off x="4981671" y="1025647"/>
              <a:ext cx="2078557" cy="173545"/>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639055" y="339852"/>
              <a:ext cx="2783586" cy="1152906"/>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975352" y="506424"/>
            <a:ext cx="2113915"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Overview</a:t>
            </a:r>
            <a:endParaRPr sz="4000">
              <a:latin typeface="Times New Roman" panose="02020603050405020304"/>
              <a:cs typeface="Times New Roman" panose="02020603050405020304"/>
            </a:endParaRPr>
          </a:p>
        </p:txBody>
      </p:sp>
      <p:pic>
        <p:nvPicPr>
          <p:cNvPr id="18" name="图片 17"/>
          <p:cNvPicPr>
            <a:picLocks noChangeAspect="1"/>
          </p:cNvPicPr>
          <p:nvPr/>
        </p:nvPicPr>
        <p:blipFill>
          <a:blip r:embed="rId7"/>
          <a:stretch>
            <a:fillRect/>
          </a:stretch>
        </p:blipFill>
        <p:spPr>
          <a:xfrm>
            <a:off x="1183005" y="1295400"/>
            <a:ext cx="9675495" cy="550100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105273" y="53187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5017008" y="531876"/>
              <a:ext cx="2152649"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5321046" y="682497"/>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pic>
        <p:nvPicPr>
          <p:cNvPr id="17" name="图片 16"/>
          <p:cNvPicPr>
            <a:picLocks noChangeAspect="1"/>
          </p:cNvPicPr>
          <p:nvPr/>
        </p:nvPicPr>
        <p:blipFill>
          <a:blip r:embed="rId7"/>
          <a:stretch>
            <a:fillRect/>
          </a:stretch>
        </p:blipFill>
        <p:spPr>
          <a:xfrm>
            <a:off x="228600" y="1447800"/>
            <a:ext cx="4097020" cy="5250180"/>
          </a:xfrm>
          <a:prstGeom prst="rect">
            <a:avLst/>
          </a:prstGeom>
        </p:spPr>
      </p:pic>
      <p:pic>
        <p:nvPicPr>
          <p:cNvPr id="18" name="图片 17"/>
          <p:cNvPicPr>
            <a:picLocks noChangeAspect="1"/>
          </p:cNvPicPr>
          <p:nvPr/>
        </p:nvPicPr>
        <p:blipFill>
          <a:blip r:embed="rId8"/>
          <a:stretch>
            <a:fillRect/>
          </a:stretch>
        </p:blipFill>
        <p:spPr>
          <a:xfrm>
            <a:off x="5486400" y="1676400"/>
            <a:ext cx="5705475" cy="590550"/>
          </a:xfrm>
          <a:prstGeom prst="rect">
            <a:avLst/>
          </a:prstGeom>
        </p:spPr>
      </p:pic>
      <p:pic>
        <p:nvPicPr>
          <p:cNvPr id="19" name="图片 18"/>
          <p:cNvPicPr>
            <a:picLocks noChangeAspect="1"/>
          </p:cNvPicPr>
          <p:nvPr/>
        </p:nvPicPr>
        <p:blipFill>
          <a:blip r:embed="rId9"/>
          <a:stretch>
            <a:fillRect/>
          </a:stretch>
        </p:blipFill>
        <p:spPr>
          <a:xfrm>
            <a:off x="6781800" y="2371090"/>
            <a:ext cx="4467225" cy="14097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105273" y="53187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5017008" y="531876"/>
              <a:ext cx="2152649"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5321046" y="682497"/>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pic>
        <p:nvPicPr>
          <p:cNvPr id="18" name="图片 17"/>
          <p:cNvPicPr>
            <a:picLocks noChangeAspect="1"/>
          </p:cNvPicPr>
          <p:nvPr/>
        </p:nvPicPr>
        <p:blipFill>
          <a:blip r:embed="rId7"/>
          <a:stretch>
            <a:fillRect/>
          </a:stretch>
        </p:blipFill>
        <p:spPr>
          <a:xfrm>
            <a:off x="304800" y="1381125"/>
            <a:ext cx="6088380" cy="5302250"/>
          </a:xfrm>
          <a:prstGeom prst="rect">
            <a:avLst/>
          </a:prstGeom>
        </p:spPr>
      </p:pic>
      <p:pic>
        <p:nvPicPr>
          <p:cNvPr id="19" name="图片 18"/>
          <p:cNvPicPr>
            <a:picLocks noChangeAspect="1"/>
          </p:cNvPicPr>
          <p:nvPr/>
        </p:nvPicPr>
        <p:blipFill>
          <a:blip r:embed="rId8"/>
          <a:stretch>
            <a:fillRect/>
          </a:stretch>
        </p:blipFill>
        <p:spPr>
          <a:xfrm>
            <a:off x="6584315" y="1447800"/>
            <a:ext cx="5172075" cy="590550"/>
          </a:xfrm>
          <a:prstGeom prst="rect">
            <a:avLst/>
          </a:prstGeom>
        </p:spPr>
      </p:pic>
      <p:pic>
        <p:nvPicPr>
          <p:cNvPr id="20" name="图片 19"/>
          <p:cNvPicPr>
            <a:picLocks noChangeAspect="1"/>
          </p:cNvPicPr>
          <p:nvPr/>
        </p:nvPicPr>
        <p:blipFill>
          <a:blip r:embed="rId9"/>
          <a:stretch>
            <a:fillRect/>
          </a:stretch>
        </p:blipFill>
        <p:spPr>
          <a:xfrm>
            <a:off x="6572250" y="2181225"/>
            <a:ext cx="5267325" cy="962025"/>
          </a:xfrm>
          <a:prstGeom prst="rect">
            <a:avLst/>
          </a:prstGeom>
        </p:spPr>
      </p:pic>
      <p:pic>
        <p:nvPicPr>
          <p:cNvPr id="21" name="图片 20"/>
          <p:cNvPicPr>
            <a:picLocks noChangeAspect="1"/>
          </p:cNvPicPr>
          <p:nvPr/>
        </p:nvPicPr>
        <p:blipFill>
          <a:blip r:embed="rId10"/>
          <a:stretch>
            <a:fillRect/>
          </a:stretch>
        </p:blipFill>
        <p:spPr>
          <a:xfrm>
            <a:off x="6324600" y="3276600"/>
            <a:ext cx="5514975" cy="885825"/>
          </a:xfrm>
          <a:prstGeom prst="rect">
            <a:avLst/>
          </a:prstGeom>
        </p:spPr>
      </p:pic>
      <p:pic>
        <p:nvPicPr>
          <p:cNvPr id="22" name="图片 21"/>
          <p:cNvPicPr>
            <a:picLocks noChangeAspect="1"/>
          </p:cNvPicPr>
          <p:nvPr/>
        </p:nvPicPr>
        <p:blipFill>
          <a:blip r:embed="rId11"/>
          <a:stretch>
            <a:fillRect/>
          </a:stretch>
        </p:blipFill>
        <p:spPr>
          <a:xfrm>
            <a:off x="6629400" y="4260850"/>
            <a:ext cx="5295900" cy="923925"/>
          </a:xfrm>
          <a:prstGeom prst="rect">
            <a:avLst/>
          </a:prstGeom>
        </p:spPr>
      </p:pic>
      <p:pic>
        <p:nvPicPr>
          <p:cNvPr id="23" name="图片 22"/>
          <p:cNvPicPr>
            <a:picLocks noChangeAspect="1"/>
          </p:cNvPicPr>
          <p:nvPr/>
        </p:nvPicPr>
        <p:blipFill>
          <a:blip r:embed="rId12"/>
          <a:stretch>
            <a:fillRect/>
          </a:stretch>
        </p:blipFill>
        <p:spPr>
          <a:xfrm>
            <a:off x="6504305" y="5243830"/>
            <a:ext cx="5514975" cy="10763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105273" y="53187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5017008" y="531876"/>
              <a:ext cx="2152649"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5321046" y="682497"/>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pic>
        <p:nvPicPr>
          <p:cNvPr id="18" name="图片 17"/>
          <p:cNvPicPr>
            <a:picLocks noChangeAspect="1"/>
          </p:cNvPicPr>
          <p:nvPr/>
        </p:nvPicPr>
        <p:blipFill>
          <a:blip r:embed="rId7"/>
          <a:stretch>
            <a:fillRect/>
          </a:stretch>
        </p:blipFill>
        <p:spPr>
          <a:xfrm>
            <a:off x="304800" y="1381125"/>
            <a:ext cx="6088380" cy="5302250"/>
          </a:xfrm>
          <a:prstGeom prst="rect">
            <a:avLst/>
          </a:prstGeom>
        </p:spPr>
      </p:pic>
      <p:pic>
        <p:nvPicPr>
          <p:cNvPr id="17" name="图片 16"/>
          <p:cNvPicPr>
            <a:picLocks noChangeAspect="1"/>
          </p:cNvPicPr>
          <p:nvPr/>
        </p:nvPicPr>
        <p:blipFill>
          <a:blip r:embed="rId8"/>
          <a:stretch>
            <a:fillRect/>
          </a:stretch>
        </p:blipFill>
        <p:spPr>
          <a:xfrm>
            <a:off x="7286625" y="1600200"/>
            <a:ext cx="4638675" cy="1028700"/>
          </a:xfrm>
          <a:prstGeom prst="rect">
            <a:avLst/>
          </a:prstGeom>
        </p:spPr>
      </p:pic>
      <p:pic>
        <p:nvPicPr>
          <p:cNvPr id="25" name="图片 24"/>
          <p:cNvPicPr>
            <a:picLocks noChangeAspect="1"/>
          </p:cNvPicPr>
          <p:nvPr/>
        </p:nvPicPr>
        <p:blipFill>
          <a:blip r:embed="rId9"/>
          <a:stretch>
            <a:fillRect/>
          </a:stretch>
        </p:blipFill>
        <p:spPr>
          <a:xfrm>
            <a:off x="7315200" y="2656840"/>
            <a:ext cx="4610100" cy="457200"/>
          </a:xfrm>
          <a:prstGeom prst="rect">
            <a:avLst/>
          </a:prstGeom>
        </p:spPr>
      </p:pic>
      <p:pic>
        <p:nvPicPr>
          <p:cNvPr id="26" name="图片 25"/>
          <p:cNvPicPr>
            <a:picLocks noChangeAspect="1"/>
          </p:cNvPicPr>
          <p:nvPr/>
        </p:nvPicPr>
        <p:blipFill>
          <a:blip r:embed="rId10"/>
          <a:stretch>
            <a:fillRect/>
          </a:stretch>
        </p:blipFill>
        <p:spPr>
          <a:xfrm>
            <a:off x="6351905" y="3352800"/>
            <a:ext cx="5667375" cy="723900"/>
          </a:xfrm>
          <a:prstGeom prst="rect">
            <a:avLst/>
          </a:prstGeom>
        </p:spPr>
      </p:pic>
      <p:pic>
        <p:nvPicPr>
          <p:cNvPr id="27" name="图片 26"/>
          <p:cNvPicPr>
            <a:picLocks noChangeAspect="1"/>
          </p:cNvPicPr>
          <p:nvPr/>
        </p:nvPicPr>
        <p:blipFill>
          <a:blip r:embed="rId11"/>
          <a:stretch>
            <a:fillRect/>
          </a:stretch>
        </p:blipFill>
        <p:spPr>
          <a:xfrm>
            <a:off x="7559040" y="4114800"/>
            <a:ext cx="4448175" cy="5810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7" name="图片 16"/>
          <p:cNvPicPr>
            <a:picLocks noChangeAspect="1"/>
          </p:cNvPicPr>
          <p:nvPr/>
        </p:nvPicPr>
        <p:blipFill>
          <a:blip r:embed="rId7"/>
          <a:stretch>
            <a:fillRect/>
          </a:stretch>
        </p:blipFill>
        <p:spPr>
          <a:xfrm>
            <a:off x="2781300" y="1962150"/>
            <a:ext cx="6629400" cy="29337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7" name="图片 16"/>
          <p:cNvPicPr>
            <a:picLocks noChangeAspect="1"/>
          </p:cNvPicPr>
          <p:nvPr/>
        </p:nvPicPr>
        <p:blipFill>
          <a:blip r:embed="rId7"/>
          <a:stretch>
            <a:fillRect/>
          </a:stretch>
        </p:blipFill>
        <p:spPr>
          <a:xfrm>
            <a:off x="990600" y="2133600"/>
            <a:ext cx="10992485" cy="337693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7" name="图片 16"/>
          <p:cNvPicPr>
            <a:picLocks noChangeAspect="1"/>
          </p:cNvPicPr>
          <p:nvPr/>
        </p:nvPicPr>
        <p:blipFill>
          <a:blip r:embed="rId7"/>
          <a:stretch>
            <a:fillRect/>
          </a:stretch>
        </p:blipFill>
        <p:spPr>
          <a:xfrm>
            <a:off x="3048000" y="2133600"/>
            <a:ext cx="6410325" cy="2705100"/>
          </a:xfrm>
          <a:prstGeom prst="rect">
            <a:avLst/>
          </a:prstGeom>
        </p:spPr>
      </p:pic>
    </p:spTree>
  </p:cSld>
  <p:clrMapOvr>
    <a:masterClrMapping/>
  </p:clrMapOvr>
</p:sld>
</file>

<file path=ppt/tags/tag1.xml><?xml version="1.0" encoding="utf-8"?>
<p:tagLst xmlns:p="http://schemas.openxmlformats.org/presentationml/2006/main">
  <p:tag name="COMMONDATA" val="eyJoZGlkIjoiOGYwNjYwYTljYzFiN2JhNTk4MTBhZjhiYzI1NGM5YjA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3485</Words>
  <Application>WPS 演示</Application>
  <PresentationFormat>On-screen Show (4:3)</PresentationFormat>
  <Paragraphs>215</Paragraphs>
  <Slides>16</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16</vt:i4>
      </vt:variant>
    </vt:vector>
  </HeadingPairs>
  <TitlesOfParts>
    <vt:vector size="28" baseType="lpstr">
      <vt:lpstr>Arial</vt:lpstr>
      <vt:lpstr>宋体</vt:lpstr>
      <vt:lpstr>Wingdings</vt:lpstr>
      <vt:lpstr>Trebuchet MS</vt:lpstr>
      <vt:lpstr>Arial</vt:lpstr>
      <vt:lpstr>Times New Roman</vt:lpstr>
      <vt:lpstr>Noto Sans Mono CJK HK</vt:lpstr>
      <vt:lpstr>Segoe Print</vt:lpstr>
      <vt:lpstr>Calibri</vt:lpstr>
      <vt:lpstr>微软雅黑</vt:lpstr>
      <vt:lpstr>Arial Unicode MS</vt:lpstr>
      <vt:lpstr>Office Theme</vt:lpstr>
      <vt:lpstr>PowerPoint 演示文稿</vt:lpstr>
      <vt:lpstr>PowerPoint 演示文稿</vt:lpstr>
      <vt:lpstr>ChongqingUniversity  of Technology</vt:lpstr>
      <vt:lpstr>ChongqingUniversity  of Technology</vt:lpstr>
      <vt:lpstr>ChongqingUniversity  of Technology</vt:lpstr>
      <vt:lpstr>ChongqingUniversity  of Technology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ChongqingUniversity  of Technology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黄振东</cp:lastModifiedBy>
  <cp:revision>26</cp:revision>
  <dcterms:created xsi:type="dcterms:W3CDTF">2023-09-17T03:47:00Z</dcterms:created>
  <dcterms:modified xsi:type="dcterms:W3CDTF">2024-12-08T10:44:12Z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2023-09-02T00:00:00Z</vt:filetime>
  </property>
  <property fmtid="{D5CDD505-2E9C-101B-9397-08002B2CF9AE}" pid="3" name="Creator">
    <vt:lpwstr>Microsoft? PowerPoint? 2016</vt:lpwstr>
  </property>
  <property fmtid="{D5CDD505-2E9C-101B-9397-08002B2CF9AE}" pid="4" name="LastSaved">
    <vt:filetime>2023-09-23T00:00:00Z</vt:filetime>
  </property>
  <property fmtid="{D5CDD505-2E9C-101B-9397-08002B2CF9AE}" pid="5" name="ICV">
    <vt:lpwstr>B57A954737B34707B8BBB756EEE30DB3_13</vt:lpwstr>
  </property>
  <property fmtid="{D5CDD505-2E9C-101B-9397-08002B2CF9AE}" pid="6" name="KSOProductBuildVer">
    <vt:lpwstr>2052-12.1.0.18912</vt:lpwstr>
  </property>
</Properties>
</file>